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82" r:id="rId2"/>
  </p:sldIdLst>
  <p:sldSz cx="12192000" cy="6858000"/>
  <p:notesSz cx="6858000" cy="9144000"/>
  <p:defaultTextStyle>
    <a:defPPr>
      <a:defRPr lang="it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C82FB-D633-46AA-8CC3-927F19DD6867}" type="datetimeFigureOut">
              <a:rPr lang="it-CH" smtClean="0"/>
              <a:t>08.09.2026</a:t>
            </a:fld>
            <a:endParaRPr lang="it-CH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CH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ED916-1610-40BF-8B78-8B93CD85597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27666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D92FC3C-FB8C-414E-9985-646AE451FBCB}" type="slidenum">
              <a:rPr kumimoji="0" lang="it-IT" altLang="it-CH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altLang="it-CH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260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eoc-big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22"/>
          <a:stretch>
            <a:fillRect/>
          </a:stretch>
        </p:blipFill>
        <p:spPr bwMode="auto">
          <a:xfrm>
            <a:off x="6960096" y="188913"/>
            <a:ext cx="5231904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PPT MEDI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367" y="188913"/>
            <a:ext cx="1494697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9"/>
          <p:cNvSpPr>
            <a:spLocks noChangeShapeType="1"/>
          </p:cNvSpPr>
          <p:nvPr/>
        </p:nvSpPr>
        <p:spPr bwMode="auto">
          <a:xfrm flipH="1">
            <a:off x="1007533" y="16287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CH" sz="4000" dirty="0"/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>
            <a:off x="1016000" y="1628775"/>
            <a:ext cx="1117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CH" sz="4000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02784" y="1597025"/>
            <a:ext cx="10363200" cy="784830"/>
          </a:xfrm>
        </p:spPr>
        <p:txBody>
          <a:bodyPr/>
          <a:lstStyle>
            <a:lvl1pPr>
              <a:defRPr sz="4500"/>
            </a:lvl1pPr>
          </a:lstStyle>
          <a:p>
            <a:pPr lvl="0"/>
            <a:r>
              <a:rPr lang="it-IT" noProof="0" dirty="0"/>
              <a:t>Fare clic per modificare lo stile del titolo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34218" y="2636838"/>
            <a:ext cx="7967133" cy="830997"/>
          </a:xfrm>
        </p:spPr>
        <p:txBody>
          <a:bodyPr/>
          <a:lstStyle>
            <a:lvl1pPr marL="0" indent="0">
              <a:buFont typeface="Arial" charset="0"/>
              <a:buNone/>
              <a:defRPr>
                <a:solidFill>
                  <a:srgbClr val="104480"/>
                </a:solidFill>
              </a:defRPr>
            </a:lvl1pPr>
          </a:lstStyle>
          <a:p>
            <a:pPr lvl="0"/>
            <a:r>
              <a:rPr lang="it-IT" noProof="0" dirty="0"/>
              <a:t>Fare clic per modificare lo stile del sottotitolo dello schema</a:t>
            </a:r>
            <a:endParaRPr lang="it-CH" noProof="0" dirty="0"/>
          </a:p>
        </p:txBody>
      </p:sp>
    </p:spTree>
    <p:extLst>
      <p:ext uri="{BB962C8B-B14F-4D97-AF65-F5344CB8AC3E}">
        <p14:creationId xmlns:p14="http://schemas.microsoft.com/office/powerpoint/2010/main" val="2427050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>
            <a:spLocks noChangeArrowheads="1"/>
          </p:cNvSpPr>
          <p:nvPr userDrawn="1"/>
        </p:nvSpPr>
        <p:spPr bwMode="auto">
          <a:xfrm>
            <a:off x="239185" y="6430964"/>
            <a:ext cx="7569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it-IT" altLang="it-CH" sz="1200" dirty="0">
                <a:solidFill>
                  <a:srgbClr val="104480"/>
                </a:solidFill>
              </a:rPr>
              <a:t>Pag. </a:t>
            </a:r>
            <a:fld id="{5105DEF3-97C0-4A29-B6F3-F74D9347C0B6}" type="slidenum">
              <a:rPr lang="it-IT" altLang="it-CH" sz="1200" smtClean="0">
                <a:solidFill>
                  <a:srgbClr val="104480"/>
                </a:solidFill>
              </a:rPr>
              <a:pPr eaLnBrk="1" hangingPunct="1">
                <a:spcBef>
                  <a:spcPct val="50000"/>
                </a:spcBef>
                <a:defRPr/>
              </a:pPr>
              <a:t>‹N›</a:t>
            </a:fld>
            <a:endParaRPr lang="it-IT" altLang="it-CH" sz="1200" dirty="0">
              <a:solidFill>
                <a:srgbClr val="104480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02785" y="341314"/>
            <a:ext cx="10348383" cy="584775"/>
          </a:xfrm>
        </p:spPr>
        <p:txBody>
          <a:bodyPr/>
          <a:lstStyle>
            <a:lvl1pPr>
              <a:defRPr sz="3200"/>
            </a:lvl1pPr>
          </a:lstStyle>
          <a:p>
            <a:r>
              <a:rPr lang="it-IT" dirty="0"/>
              <a:t>Fare clic per modificare lo stile del titolo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02784" y="1989139"/>
            <a:ext cx="10287000" cy="1274195"/>
          </a:xfrm>
        </p:spPr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</p:txBody>
      </p:sp>
    </p:spTree>
    <p:extLst>
      <p:ext uri="{BB962C8B-B14F-4D97-AF65-F5344CB8AC3E}">
        <p14:creationId xmlns:p14="http://schemas.microsoft.com/office/powerpoint/2010/main" val="1602816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dirty="0"/>
              <a:t>Fare clic per modificare lo stile del titolo</a:t>
            </a:r>
            <a:endParaRPr lang="it-CH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4006790"/>
            <a:ext cx="10363200" cy="40011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CH" dirty="0"/>
              <a:t>Titolo presentazione / Data / Pag. </a:t>
            </a:r>
            <a:fld id="{2DEB2CF3-9BA3-48B0-93F0-49B1BB4652C4}" type="slidenum">
              <a:rPr lang="it-IT" altLang="it-CH"/>
              <a:pPr>
                <a:defRPr/>
              </a:pPr>
              <a:t>‹N›</a:t>
            </a:fld>
            <a:endParaRPr lang="it-IT" altLang="it-CH" dirty="0"/>
          </a:p>
        </p:txBody>
      </p:sp>
    </p:spTree>
    <p:extLst>
      <p:ext uri="{BB962C8B-B14F-4D97-AF65-F5344CB8AC3E}">
        <p14:creationId xmlns:p14="http://schemas.microsoft.com/office/powerpoint/2010/main" val="359377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02785" y="341314"/>
            <a:ext cx="10348383" cy="584775"/>
          </a:xfrm>
        </p:spPr>
        <p:txBody>
          <a:bodyPr/>
          <a:lstStyle>
            <a:lvl1pPr>
              <a:defRPr sz="3200"/>
            </a:lvl1pPr>
          </a:lstStyle>
          <a:p>
            <a:r>
              <a:rPr lang="it-IT" dirty="0"/>
              <a:t>Fare clic per modificare lo stile del titolo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102785" y="1989139"/>
            <a:ext cx="5041900" cy="1766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47885" y="1989139"/>
            <a:ext cx="5041900" cy="1766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CH" dirty="0"/>
              <a:t>Titolo presentazione / Data / Pag. </a:t>
            </a:r>
            <a:fld id="{8E86F566-C8E3-4E91-BDC3-C88AD7EDF905}" type="slidenum">
              <a:rPr lang="it-IT" altLang="it-CH"/>
              <a:pPr>
                <a:defRPr/>
              </a:pPr>
              <a:t>‹N›</a:t>
            </a:fld>
            <a:endParaRPr lang="it-IT" altLang="it-CH" dirty="0"/>
          </a:p>
        </p:txBody>
      </p:sp>
    </p:spTree>
    <p:extLst>
      <p:ext uri="{BB962C8B-B14F-4D97-AF65-F5344CB8AC3E}">
        <p14:creationId xmlns:p14="http://schemas.microsoft.com/office/powerpoint/2010/main" val="3987939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84775"/>
          </a:xfrm>
        </p:spPr>
        <p:txBody>
          <a:bodyPr/>
          <a:lstStyle>
            <a:lvl1pPr>
              <a:defRPr sz="3200"/>
            </a:lvl1pPr>
          </a:lstStyle>
          <a:p>
            <a:r>
              <a:rPr lang="it-IT" dirty="0"/>
              <a:t>Fare clic per modificare lo stile del titolo</a:t>
            </a:r>
            <a:endParaRPr lang="it-CH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343878"/>
            <a:ext cx="5386917" cy="8309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15327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343878"/>
            <a:ext cx="5389033" cy="8309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6"/>
            <a:ext cx="5389033" cy="15327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CH" dirty="0"/>
              <a:t>Titolo presentazione / Data / Pag. </a:t>
            </a:r>
            <a:fld id="{57316FD8-44CE-4DFB-83F6-1F8C24C2C06A}" type="slidenum">
              <a:rPr lang="it-IT" altLang="it-CH"/>
              <a:pPr>
                <a:defRPr/>
              </a:pPr>
              <a:t>‹N›</a:t>
            </a:fld>
            <a:endParaRPr lang="it-IT" altLang="it-CH" dirty="0"/>
          </a:p>
        </p:txBody>
      </p:sp>
    </p:spTree>
    <p:extLst>
      <p:ext uri="{BB962C8B-B14F-4D97-AF65-F5344CB8AC3E}">
        <p14:creationId xmlns:p14="http://schemas.microsoft.com/office/powerpoint/2010/main" val="3133516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02785" y="341314"/>
            <a:ext cx="10348383" cy="584775"/>
          </a:xfrm>
        </p:spPr>
        <p:txBody>
          <a:bodyPr/>
          <a:lstStyle>
            <a:lvl1pPr>
              <a:defRPr sz="3200"/>
            </a:lvl1pPr>
          </a:lstStyle>
          <a:p>
            <a:r>
              <a:rPr lang="it-IT" dirty="0"/>
              <a:t>Fare clic per modificare lo stile del titolo</a:t>
            </a:r>
            <a:endParaRPr lang="it-CH" dirty="0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CH" dirty="0"/>
              <a:t>Titolo presentazione / Data / Pag. </a:t>
            </a:r>
            <a:fld id="{F8DADC79-C4D0-409E-9DE4-040C050116AB}" type="slidenum">
              <a:rPr lang="it-IT" altLang="it-CH"/>
              <a:pPr>
                <a:defRPr/>
              </a:pPr>
              <a:t>‹N›</a:t>
            </a:fld>
            <a:endParaRPr lang="it-IT" altLang="it-CH" dirty="0"/>
          </a:p>
        </p:txBody>
      </p:sp>
    </p:spTree>
    <p:extLst>
      <p:ext uri="{BB962C8B-B14F-4D97-AF65-F5344CB8AC3E}">
        <p14:creationId xmlns:p14="http://schemas.microsoft.com/office/powerpoint/2010/main" val="3141876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CH" dirty="0"/>
              <a:t>Titolo presentazione / Data / Pag. </a:t>
            </a:r>
            <a:fld id="{00855A15-CAC6-47C5-BDA1-899097BFC772}" type="slidenum">
              <a:rPr lang="it-IT" altLang="it-CH"/>
              <a:pPr>
                <a:defRPr/>
              </a:pPr>
              <a:t>‹N›</a:t>
            </a:fld>
            <a:endParaRPr lang="it-IT" altLang="it-CH" dirty="0"/>
          </a:p>
        </p:txBody>
      </p:sp>
    </p:spTree>
    <p:extLst>
      <p:ext uri="{BB962C8B-B14F-4D97-AF65-F5344CB8AC3E}">
        <p14:creationId xmlns:p14="http://schemas.microsoft.com/office/powerpoint/2010/main" val="395896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727214"/>
            <a:ext cx="4011084" cy="7078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dirty="0"/>
              <a:t>Fare clic per modificare lo stile del titolo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203748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5232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CH" dirty="0"/>
              <a:t>Titolo presentazione / Data / Pag. </a:t>
            </a:r>
            <a:fld id="{D9234ECB-63DF-4FFD-83DB-B31649D7C1BA}" type="slidenum">
              <a:rPr lang="it-IT" altLang="it-CH"/>
              <a:pPr>
                <a:defRPr/>
              </a:pPr>
              <a:t>‹N›</a:t>
            </a:fld>
            <a:endParaRPr lang="it-IT" altLang="it-CH" dirty="0"/>
          </a:p>
        </p:txBody>
      </p:sp>
    </p:spTree>
    <p:extLst>
      <p:ext uri="{BB962C8B-B14F-4D97-AF65-F5344CB8AC3E}">
        <p14:creationId xmlns:p14="http://schemas.microsoft.com/office/powerpoint/2010/main" val="110858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967228"/>
            <a:ext cx="7315200" cy="4001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dirty="0"/>
              <a:t>Fare clic per modificare lo stile del titolo</a:t>
            </a:r>
            <a:endParaRPr lang="it-CH" dirty="0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10772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dirty="0"/>
              <a:t>Fare clic sull'icona per inserire un'immagine</a:t>
            </a:r>
            <a:endParaRPr lang="it-CH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CH" dirty="0"/>
              <a:t>Titolo presentazione / Data / Pag. </a:t>
            </a:r>
            <a:fld id="{86E05DBC-A085-4960-B6DB-E9EDA03142C4}" type="slidenum">
              <a:rPr lang="it-IT" altLang="it-CH"/>
              <a:pPr>
                <a:defRPr/>
              </a:pPr>
              <a:t>‹N›</a:t>
            </a:fld>
            <a:endParaRPr lang="it-IT" altLang="it-CH" dirty="0"/>
          </a:p>
        </p:txBody>
      </p:sp>
    </p:spTree>
    <p:extLst>
      <p:ext uri="{BB962C8B-B14F-4D97-AF65-F5344CB8AC3E}">
        <p14:creationId xmlns:p14="http://schemas.microsoft.com/office/powerpoint/2010/main" val="2450866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02785" y="341314"/>
            <a:ext cx="10348383" cy="584775"/>
          </a:xfrm>
        </p:spPr>
        <p:txBody>
          <a:bodyPr/>
          <a:lstStyle>
            <a:lvl1pPr>
              <a:defRPr sz="3200"/>
            </a:lvl1pPr>
          </a:lstStyle>
          <a:p>
            <a:r>
              <a:rPr lang="it-IT" dirty="0"/>
              <a:t>Fare clic per modificare lo stile del titolo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02784" y="1989139"/>
            <a:ext cx="10287000" cy="1274195"/>
          </a:xfrm>
        </p:spPr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</p:txBody>
      </p:sp>
      <p:sp>
        <p:nvSpPr>
          <p:cNvPr id="5" name="Segnaposto contenuto 3"/>
          <p:cNvSpPr>
            <a:spLocks noGrp="1"/>
          </p:cNvSpPr>
          <p:nvPr>
            <p:ph idx="10"/>
          </p:nvPr>
        </p:nvSpPr>
        <p:spPr>
          <a:xfrm>
            <a:off x="1164168" y="6446353"/>
            <a:ext cx="10287000" cy="261610"/>
          </a:xfrm>
        </p:spPr>
        <p:txBody>
          <a:bodyPr/>
          <a:lstStyle/>
          <a:p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47724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>
            <a:spLocks noChangeArrowheads="1"/>
          </p:cNvSpPr>
          <p:nvPr userDrawn="1"/>
        </p:nvSpPr>
        <p:spPr bwMode="auto">
          <a:xfrm>
            <a:off x="239185" y="6430964"/>
            <a:ext cx="7569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it-IT" altLang="it-CH" sz="1200" dirty="0">
                <a:solidFill>
                  <a:srgbClr val="104480"/>
                </a:solidFill>
              </a:rPr>
              <a:t>Pag. </a:t>
            </a:r>
            <a:fld id="{5105DEF3-97C0-4A29-B6F3-F74D9347C0B6}" type="slidenum">
              <a:rPr lang="it-IT" altLang="it-CH" sz="1200" smtClean="0">
                <a:solidFill>
                  <a:srgbClr val="104480"/>
                </a:solidFill>
              </a:rPr>
              <a:pPr eaLnBrk="1" hangingPunct="1">
                <a:spcBef>
                  <a:spcPct val="50000"/>
                </a:spcBef>
                <a:defRPr/>
              </a:pPr>
              <a:t>‹N›</a:t>
            </a:fld>
            <a:endParaRPr lang="it-IT" altLang="it-CH" sz="1200" dirty="0">
              <a:solidFill>
                <a:srgbClr val="104480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02785" y="341314"/>
            <a:ext cx="10348383" cy="523220"/>
          </a:xfrm>
        </p:spPr>
        <p:txBody>
          <a:bodyPr/>
          <a:lstStyle>
            <a:lvl1pPr>
              <a:defRPr sz="2800"/>
            </a:lvl1pPr>
          </a:lstStyle>
          <a:p>
            <a:r>
              <a:rPr lang="it-IT" dirty="0"/>
              <a:t>Fare clic per modificare lo stile del titolo</a:t>
            </a:r>
            <a:endParaRPr lang="it-CH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02784" y="1989139"/>
            <a:ext cx="10287000" cy="109568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600"/>
            </a:lvl3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</p:txBody>
      </p:sp>
      <p:sp>
        <p:nvSpPr>
          <p:cNvPr id="5" name="Segnaposto contenuto 2"/>
          <p:cNvSpPr>
            <a:spLocks noGrp="1"/>
          </p:cNvSpPr>
          <p:nvPr>
            <p:ph idx="10" hasCustomPrompt="1"/>
          </p:nvPr>
        </p:nvSpPr>
        <p:spPr>
          <a:xfrm>
            <a:off x="1164168" y="6446353"/>
            <a:ext cx="10287000" cy="261610"/>
          </a:xfrm>
        </p:spPr>
        <p:txBody>
          <a:bodyPr/>
          <a:lstStyle>
            <a:lvl1pPr marL="0" indent="0">
              <a:buNone/>
              <a:defRPr sz="1100" baseline="0">
                <a:solidFill>
                  <a:srgbClr val="104480"/>
                </a:solidFill>
              </a:defRPr>
            </a:lvl1pPr>
          </a:lstStyle>
          <a:p>
            <a:pPr lvl="0"/>
            <a:r>
              <a:rPr lang="it-IT" dirty="0"/>
              <a:t>Presentazione Concetto e Modello AI, 25.03.2025</a:t>
            </a:r>
          </a:p>
        </p:txBody>
      </p:sp>
    </p:spTree>
    <p:extLst>
      <p:ext uri="{BB962C8B-B14F-4D97-AF65-F5344CB8AC3E}">
        <p14:creationId xmlns:p14="http://schemas.microsoft.com/office/powerpoint/2010/main" val="148822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2785" y="341313"/>
            <a:ext cx="1034838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it-IT" altLang="it-CH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2784" y="1989138"/>
            <a:ext cx="10287000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it-IT" altLang="it-CH"/>
              <a:t>Fare clic per modificare gli stili del testo dello schema</a:t>
            </a:r>
          </a:p>
          <a:p>
            <a:pPr lvl="1"/>
            <a:r>
              <a:rPr lang="it-IT" altLang="it-CH"/>
              <a:t>Secondo livello</a:t>
            </a:r>
          </a:p>
          <a:p>
            <a:pPr lvl="2"/>
            <a:r>
              <a:rPr lang="it-IT" altLang="it-CH"/>
              <a:t>Terzo livello</a:t>
            </a:r>
          </a:p>
        </p:txBody>
      </p:sp>
      <p:pic>
        <p:nvPicPr>
          <p:cNvPr id="1028" name="Picture 8" descr="PPT SMALL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0616" y="6381751"/>
            <a:ext cx="36300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Line 11"/>
          <p:cNvSpPr>
            <a:spLocks noChangeShapeType="1"/>
          </p:cNvSpPr>
          <p:nvPr/>
        </p:nvSpPr>
        <p:spPr bwMode="auto">
          <a:xfrm>
            <a:off x="0" y="6308725"/>
            <a:ext cx="1219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CH" sz="4000" dirty="0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43934" y="6507164"/>
            <a:ext cx="9120717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104480"/>
                </a:solidFill>
              </a:defRPr>
            </a:lvl1pPr>
          </a:lstStyle>
          <a:p>
            <a:pPr>
              <a:defRPr/>
            </a:pPr>
            <a:r>
              <a:rPr lang="it-IT" altLang="it-CH" dirty="0"/>
              <a:t>Titolo presentazione / Data / Pag. </a:t>
            </a:r>
            <a:fld id="{0D1096E5-11DB-4B72-80AC-D770EF49BEE5}" type="slidenum">
              <a:rPr lang="it-IT" altLang="it-CH"/>
              <a:pPr>
                <a:defRPr/>
              </a:pPr>
              <a:t>‹N›</a:t>
            </a:fld>
            <a:endParaRPr lang="it-IT" altLang="it-CH" dirty="0"/>
          </a:p>
        </p:txBody>
      </p:sp>
    </p:spTree>
    <p:extLst>
      <p:ext uri="{BB962C8B-B14F-4D97-AF65-F5344CB8AC3E}">
        <p14:creationId xmlns:p14="http://schemas.microsoft.com/office/powerpoint/2010/main" val="298424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10448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10448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10448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10448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10448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10448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10448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10448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10448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04480"/>
        </a:buClr>
        <a:buFont typeface="Arial" panose="020B0604020202020204" pitchFamily="34" charset="0"/>
        <a:buChar char="-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04480"/>
        </a:buClr>
        <a:buFont typeface="Arial" panose="020B0604020202020204" pitchFamily="34" charset="0"/>
        <a:buChar char="-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104480"/>
        </a:buClr>
        <a:buFont typeface="Arial" panose="020B0604020202020204" pitchFamily="34" charset="0"/>
        <a:buChar char="-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104480"/>
        </a:buClr>
        <a:buFont typeface="Wingdings" panose="05000000000000000000" pitchFamily="2" charset="2"/>
        <a:buChar char="q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104480"/>
        </a:buClr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104480"/>
        </a:buClr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104480"/>
        </a:buClr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104480"/>
        </a:buClr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104480"/>
        </a:buClr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9pPr>
    </p:bodyStyle>
    <p:otherStyle>
      <a:defPPr>
        <a:defRPr lang="it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nettore diritto 33"/>
          <p:cNvCxnSpPr>
            <a:stCxn id="24" idx="0"/>
          </p:cNvCxnSpPr>
          <p:nvPr/>
        </p:nvCxnSpPr>
        <p:spPr>
          <a:xfrm>
            <a:off x="6082898" y="905683"/>
            <a:ext cx="29294" cy="5126790"/>
          </a:xfrm>
          <a:prstGeom prst="line">
            <a:avLst/>
          </a:prstGeom>
          <a:ln w="28575">
            <a:solidFill>
              <a:srgbClr val="2E75B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uppo 10"/>
          <p:cNvGrpSpPr/>
          <p:nvPr/>
        </p:nvGrpSpPr>
        <p:grpSpPr>
          <a:xfrm>
            <a:off x="1321938" y="749391"/>
            <a:ext cx="9505054" cy="5381625"/>
            <a:chOff x="1343464" y="827571"/>
            <a:chExt cx="9505054" cy="5381625"/>
          </a:xfrm>
        </p:grpSpPr>
        <p:sp>
          <p:nvSpPr>
            <p:cNvPr id="12" name="Figura a mano libera 11"/>
            <p:cNvSpPr/>
            <p:nvPr/>
          </p:nvSpPr>
          <p:spPr>
            <a:xfrm>
              <a:off x="1343464" y="827571"/>
              <a:ext cx="2326414" cy="5381625"/>
            </a:xfrm>
            <a:custGeom>
              <a:avLst/>
              <a:gdLst>
                <a:gd name="connsiteX0" fmla="*/ 0 w 2326414"/>
                <a:gd name="connsiteY0" fmla="*/ 232641 h 5381625"/>
                <a:gd name="connsiteX1" fmla="*/ 232641 w 2326414"/>
                <a:gd name="connsiteY1" fmla="*/ 0 h 5381625"/>
                <a:gd name="connsiteX2" fmla="*/ 2093773 w 2326414"/>
                <a:gd name="connsiteY2" fmla="*/ 0 h 5381625"/>
                <a:gd name="connsiteX3" fmla="*/ 2326414 w 2326414"/>
                <a:gd name="connsiteY3" fmla="*/ 232641 h 5381625"/>
                <a:gd name="connsiteX4" fmla="*/ 2326414 w 2326414"/>
                <a:gd name="connsiteY4" fmla="*/ 5148984 h 5381625"/>
                <a:gd name="connsiteX5" fmla="*/ 2093773 w 2326414"/>
                <a:gd name="connsiteY5" fmla="*/ 5381625 h 5381625"/>
                <a:gd name="connsiteX6" fmla="*/ 232641 w 2326414"/>
                <a:gd name="connsiteY6" fmla="*/ 5381625 h 5381625"/>
                <a:gd name="connsiteX7" fmla="*/ 0 w 2326414"/>
                <a:gd name="connsiteY7" fmla="*/ 5148984 h 5381625"/>
                <a:gd name="connsiteX8" fmla="*/ 0 w 2326414"/>
                <a:gd name="connsiteY8" fmla="*/ 232641 h 538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26414" h="5381625">
                  <a:moveTo>
                    <a:pt x="0" y="232641"/>
                  </a:moveTo>
                  <a:cubicBezTo>
                    <a:pt x="0" y="104157"/>
                    <a:pt x="104157" y="0"/>
                    <a:pt x="232641" y="0"/>
                  </a:cubicBezTo>
                  <a:lnTo>
                    <a:pt x="2093773" y="0"/>
                  </a:lnTo>
                  <a:cubicBezTo>
                    <a:pt x="2222257" y="0"/>
                    <a:pt x="2326414" y="104157"/>
                    <a:pt x="2326414" y="232641"/>
                  </a:cubicBezTo>
                  <a:lnTo>
                    <a:pt x="2326414" y="5148984"/>
                  </a:lnTo>
                  <a:cubicBezTo>
                    <a:pt x="2326414" y="5277468"/>
                    <a:pt x="2222257" y="5381625"/>
                    <a:pt x="2093773" y="5381625"/>
                  </a:cubicBezTo>
                  <a:lnTo>
                    <a:pt x="232641" y="5381625"/>
                  </a:lnTo>
                  <a:cubicBezTo>
                    <a:pt x="104157" y="5381625"/>
                    <a:pt x="0" y="5277468"/>
                    <a:pt x="0" y="5148984"/>
                  </a:cubicBezTo>
                  <a:lnTo>
                    <a:pt x="0" y="23264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2280" tIns="2614930" rIns="462280" bIns="1538605" numCol="1" spcCol="1270" anchor="ctr" anchorCtr="0">
              <a:noAutofit/>
            </a:bodyPr>
            <a:lstStyle/>
            <a:p>
              <a:pPr marL="0" marR="0" lvl="0" indent="0" algn="ctr" defTabSz="288925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5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</a:t>
              </a:r>
            </a:p>
          </p:txBody>
        </p:sp>
        <p:sp>
          <p:nvSpPr>
            <p:cNvPr id="14" name="Figura a mano libera 13"/>
            <p:cNvSpPr/>
            <p:nvPr/>
          </p:nvSpPr>
          <p:spPr>
            <a:xfrm>
              <a:off x="3727481" y="827571"/>
              <a:ext cx="2326414" cy="5381625"/>
            </a:xfrm>
            <a:custGeom>
              <a:avLst/>
              <a:gdLst>
                <a:gd name="connsiteX0" fmla="*/ 0 w 2326414"/>
                <a:gd name="connsiteY0" fmla="*/ 232641 h 5381625"/>
                <a:gd name="connsiteX1" fmla="*/ 232641 w 2326414"/>
                <a:gd name="connsiteY1" fmla="*/ 0 h 5381625"/>
                <a:gd name="connsiteX2" fmla="*/ 2093773 w 2326414"/>
                <a:gd name="connsiteY2" fmla="*/ 0 h 5381625"/>
                <a:gd name="connsiteX3" fmla="*/ 2326414 w 2326414"/>
                <a:gd name="connsiteY3" fmla="*/ 232641 h 5381625"/>
                <a:gd name="connsiteX4" fmla="*/ 2326414 w 2326414"/>
                <a:gd name="connsiteY4" fmla="*/ 5148984 h 5381625"/>
                <a:gd name="connsiteX5" fmla="*/ 2093773 w 2326414"/>
                <a:gd name="connsiteY5" fmla="*/ 5381625 h 5381625"/>
                <a:gd name="connsiteX6" fmla="*/ 232641 w 2326414"/>
                <a:gd name="connsiteY6" fmla="*/ 5381625 h 5381625"/>
                <a:gd name="connsiteX7" fmla="*/ 0 w 2326414"/>
                <a:gd name="connsiteY7" fmla="*/ 5148984 h 5381625"/>
                <a:gd name="connsiteX8" fmla="*/ 0 w 2326414"/>
                <a:gd name="connsiteY8" fmla="*/ 232641 h 538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26414" h="5381625">
                  <a:moveTo>
                    <a:pt x="0" y="232641"/>
                  </a:moveTo>
                  <a:cubicBezTo>
                    <a:pt x="0" y="104157"/>
                    <a:pt x="104157" y="0"/>
                    <a:pt x="232641" y="0"/>
                  </a:cubicBezTo>
                  <a:lnTo>
                    <a:pt x="2093773" y="0"/>
                  </a:lnTo>
                  <a:cubicBezTo>
                    <a:pt x="2222257" y="0"/>
                    <a:pt x="2326414" y="104157"/>
                    <a:pt x="2326414" y="232641"/>
                  </a:cubicBezTo>
                  <a:lnTo>
                    <a:pt x="2326414" y="5148984"/>
                  </a:lnTo>
                  <a:cubicBezTo>
                    <a:pt x="2326414" y="5277468"/>
                    <a:pt x="2222257" y="5381625"/>
                    <a:pt x="2093773" y="5381625"/>
                  </a:cubicBezTo>
                  <a:lnTo>
                    <a:pt x="232641" y="5381625"/>
                  </a:lnTo>
                  <a:cubicBezTo>
                    <a:pt x="104157" y="5381625"/>
                    <a:pt x="0" y="5277468"/>
                    <a:pt x="0" y="5148984"/>
                  </a:cubicBezTo>
                  <a:lnTo>
                    <a:pt x="0" y="232641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2280" tIns="2614930" rIns="462280" bIns="1538605" numCol="1" spcCol="1270" anchor="ctr" anchorCtr="0">
              <a:noAutofit/>
            </a:bodyPr>
            <a:lstStyle/>
            <a:p>
              <a:pPr marL="0" marR="0" lvl="0" indent="0" algn="ctr" defTabSz="288925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</a:t>
              </a:r>
            </a:p>
          </p:txBody>
        </p:sp>
        <p:sp>
          <p:nvSpPr>
            <p:cNvPr id="19" name="Figura a mano libera 18"/>
            <p:cNvSpPr/>
            <p:nvPr/>
          </p:nvSpPr>
          <p:spPr>
            <a:xfrm>
              <a:off x="6145858" y="827571"/>
              <a:ext cx="2326414" cy="5381625"/>
            </a:xfrm>
            <a:custGeom>
              <a:avLst/>
              <a:gdLst>
                <a:gd name="connsiteX0" fmla="*/ 0 w 2326414"/>
                <a:gd name="connsiteY0" fmla="*/ 232641 h 5381625"/>
                <a:gd name="connsiteX1" fmla="*/ 232641 w 2326414"/>
                <a:gd name="connsiteY1" fmla="*/ 0 h 5381625"/>
                <a:gd name="connsiteX2" fmla="*/ 2093773 w 2326414"/>
                <a:gd name="connsiteY2" fmla="*/ 0 h 5381625"/>
                <a:gd name="connsiteX3" fmla="*/ 2326414 w 2326414"/>
                <a:gd name="connsiteY3" fmla="*/ 232641 h 5381625"/>
                <a:gd name="connsiteX4" fmla="*/ 2326414 w 2326414"/>
                <a:gd name="connsiteY4" fmla="*/ 5148984 h 5381625"/>
                <a:gd name="connsiteX5" fmla="*/ 2093773 w 2326414"/>
                <a:gd name="connsiteY5" fmla="*/ 5381625 h 5381625"/>
                <a:gd name="connsiteX6" fmla="*/ 232641 w 2326414"/>
                <a:gd name="connsiteY6" fmla="*/ 5381625 h 5381625"/>
                <a:gd name="connsiteX7" fmla="*/ 0 w 2326414"/>
                <a:gd name="connsiteY7" fmla="*/ 5148984 h 5381625"/>
                <a:gd name="connsiteX8" fmla="*/ 0 w 2326414"/>
                <a:gd name="connsiteY8" fmla="*/ 232641 h 538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26414" h="5381625">
                  <a:moveTo>
                    <a:pt x="0" y="232641"/>
                  </a:moveTo>
                  <a:cubicBezTo>
                    <a:pt x="0" y="104157"/>
                    <a:pt x="104157" y="0"/>
                    <a:pt x="232641" y="0"/>
                  </a:cubicBezTo>
                  <a:lnTo>
                    <a:pt x="2093773" y="0"/>
                  </a:lnTo>
                  <a:cubicBezTo>
                    <a:pt x="2222257" y="0"/>
                    <a:pt x="2326414" y="104157"/>
                    <a:pt x="2326414" y="232641"/>
                  </a:cubicBezTo>
                  <a:lnTo>
                    <a:pt x="2326414" y="5148984"/>
                  </a:lnTo>
                  <a:cubicBezTo>
                    <a:pt x="2326414" y="5277468"/>
                    <a:pt x="2222257" y="5381625"/>
                    <a:pt x="2093773" y="5381625"/>
                  </a:cubicBezTo>
                  <a:lnTo>
                    <a:pt x="232641" y="5381625"/>
                  </a:lnTo>
                  <a:cubicBezTo>
                    <a:pt x="104157" y="5381625"/>
                    <a:pt x="0" y="5277468"/>
                    <a:pt x="0" y="5148984"/>
                  </a:cubicBezTo>
                  <a:lnTo>
                    <a:pt x="0" y="23264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2280" tIns="2614930" rIns="462280" bIns="1538605" numCol="1" spcCol="1270" anchor="ctr" anchorCtr="0">
              <a:noAutofit/>
            </a:bodyPr>
            <a:lstStyle/>
            <a:p>
              <a:pPr marL="0" marR="0" lvl="0" indent="0" algn="ctr" defTabSz="288925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</a:t>
              </a:r>
            </a:p>
          </p:txBody>
        </p:sp>
        <p:sp>
          <p:nvSpPr>
            <p:cNvPr id="26" name="Figura a mano libera 25"/>
            <p:cNvSpPr/>
            <p:nvPr/>
          </p:nvSpPr>
          <p:spPr>
            <a:xfrm>
              <a:off x="8522104" y="827571"/>
              <a:ext cx="2326414" cy="5381625"/>
            </a:xfrm>
            <a:custGeom>
              <a:avLst/>
              <a:gdLst>
                <a:gd name="connsiteX0" fmla="*/ 0 w 2326414"/>
                <a:gd name="connsiteY0" fmla="*/ 232641 h 5381625"/>
                <a:gd name="connsiteX1" fmla="*/ 232641 w 2326414"/>
                <a:gd name="connsiteY1" fmla="*/ 0 h 5381625"/>
                <a:gd name="connsiteX2" fmla="*/ 2093773 w 2326414"/>
                <a:gd name="connsiteY2" fmla="*/ 0 h 5381625"/>
                <a:gd name="connsiteX3" fmla="*/ 2326414 w 2326414"/>
                <a:gd name="connsiteY3" fmla="*/ 232641 h 5381625"/>
                <a:gd name="connsiteX4" fmla="*/ 2326414 w 2326414"/>
                <a:gd name="connsiteY4" fmla="*/ 5148984 h 5381625"/>
                <a:gd name="connsiteX5" fmla="*/ 2093773 w 2326414"/>
                <a:gd name="connsiteY5" fmla="*/ 5381625 h 5381625"/>
                <a:gd name="connsiteX6" fmla="*/ 232641 w 2326414"/>
                <a:gd name="connsiteY6" fmla="*/ 5381625 h 5381625"/>
                <a:gd name="connsiteX7" fmla="*/ 0 w 2326414"/>
                <a:gd name="connsiteY7" fmla="*/ 5148984 h 5381625"/>
                <a:gd name="connsiteX8" fmla="*/ 0 w 2326414"/>
                <a:gd name="connsiteY8" fmla="*/ 232641 h 538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26414" h="5381625">
                  <a:moveTo>
                    <a:pt x="0" y="232641"/>
                  </a:moveTo>
                  <a:cubicBezTo>
                    <a:pt x="0" y="104157"/>
                    <a:pt x="104157" y="0"/>
                    <a:pt x="232641" y="0"/>
                  </a:cubicBezTo>
                  <a:lnTo>
                    <a:pt x="2093773" y="0"/>
                  </a:lnTo>
                  <a:cubicBezTo>
                    <a:pt x="2222257" y="0"/>
                    <a:pt x="2326414" y="104157"/>
                    <a:pt x="2326414" y="232641"/>
                  </a:cubicBezTo>
                  <a:lnTo>
                    <a:pt x="2326414" y="5148984"/>
                  </a:lnTo>
                  <a:cubicBezTo>
                    <a:pt x="2326414" y="5277468"/>
                    <a:pt x="2222257" y="5381625"/>
                    <a:pt x="2093773" y="5381625"/>
                  </a:cubicBezTo>
                  <a:lnTo>
                    <a:pt x="232641" y="5381625"/>
                  </a:lnTo>
                  <a:cubicBezTo>
                    <a:pt x="104157" y="5381625"/>
                    <a:pt x="0" y="5277468"/>
                    <a:pt x="0" y="5148984"/>
                  </a:cubicBezTo>
                  <a:lnTo>
                    <a:pt x="0" y="23264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2280" tIns="2614930" rIns="462280" bIns="1538605" numCol="1" spcCol="1270" anchor="ctr" anchorCtr="0">
              <a:noAutofit/>
            </a:bodyPr>
            <a:lstStyle/>
            <a:p>
              <a:pPr marL="0" marR="0" lvl="0" indent="0" algn="ctr" defTabSz="288925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6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3777244" y="3104974"/>
            <a:ext cx="23622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CH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CH" altLang="it-CH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CH" altLang="it-CH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CH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CH" altLang="it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6168008" y="3106027"/>
            <a:ext cx="22082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CH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CH" altLang="it-CH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CH" altLang="it-CH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7" name="Connettore diritto 26"/>
          <p:cNvCxnSpPr/>
          <p:nvPr/>
        </p:nvCxnSpPr>
        <p:spPr>
          <a:xfrm>
            <a:off x="3698794" y="896158"/>
            <a:ext cx="0" cy="5127524"/>
          </a:xfrm>
          <a:prstGeom prst="line">
            <a:avLst/>
          </a:prstGeom>
          <a:ln w="28575">
            <a:solidFill>
              <a:srgbClr val="2E75B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1329055" y="8618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CH" sz="40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 28"/>
          <p:cNvSpPr>
            <a:spLocks noChangeArrowheads="1"/>
          </p:cNvSpPr>
          <p:nvPr/>
        </p:nvSpPr>
        <p:spPr bwMode="auto">
          <a:xfrm>
            <a:off x="1329055" y="62530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CH" sz="40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973569" y="1626542"/>
            <a:ext cx="1098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CH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Clinico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4175074" y="1648848"/>
            <a:ext cx="1306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CH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Gestione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6606521" y="1640406"/>
            <a:ext cx="1155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CH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Ricerca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8731937" y="1651382"/>
            <a:ext cx="1684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CH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Formazione</a:t>
            </a:r>
          </a:p>
        </p:txBody>
      </p:sp>
      <p:cxnSp>
        <p:nvCxnSpPr>
          <p:cNvPr id="37" name="Connettore diritto 36"/>
          <p:cNvCxnSpPr/>
          <p:nvPr/>
        </p:nvCxnSpPr>
        <p:spPr>
          <a:xfrm flipH="1">
            <a:off x="8491135" y="989181"/>
            <a:ext cx="18521" cy="5151359"/>
          </a:xfrm>
          <a:prstGeom prst="line">
            <a:avLst/>
          </a:prstGeom>
          <a:ln w="28575">
            <a:solidFill>
              <a:srgbClr val="2E75B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Box 25"/>
          <p:cNvSpPr txBox="1">
            <a:spLocks noChangeArrowheads="1"/>
          </p:cNvSpPr>
          <p:nvPr/>
        </p:nvSpPr>
        <p:spPr bwMode="auto">
          <a:xfrm>
            <a:off x="1321938" y="822885"/>
            <a:ext cx="9526579" cy="800219"/>
          </a:xfrm>
          <a:prstGeom prst="roundRect">
            <a:avLst/>
          </a:prstGeom>
          <a:solidFill>
            <a:srgbClr val="FFFFFF"/>
          </a:solidFill>
          <a:ln w="31750">
            <a:solidFill>
              <a:schemeClr val="accent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800" b="0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Infermiere - levatrice novizio</a:t>
            </a:r>
            <a:endParaRPr kumimoji="0" lang="it-CH" altLang="it-CH" sz="1800" b="0" i="0" u="none" strike="noStrike" kern="1200" cap="none" spc="0" normalizeH="0" baseline="0" noProof="0" dirty="0">
              <a:ln>
                <a:noFill/>
              </a:ln>
              <a:solidFill>
                <a:srgbClr val="2E75B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800" b="0" i="0" u="none" strike="noStrike" kern="1200" cap="none" spc="0" normalizeH="0" baseline="0" noProof="0" dirty="0">
                <a:ln>
                  <a:noFill/>
                </a:ln>
                <a:solidFill>
                  <a:srgbClr val="2E75B6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Infermiere - levatrice  competente</a:t>
            </a:r>
          </a:p>
        </p:txBody>
      </p:sp>
      <p:cxnSp>
        <p:nvCxnSpPr>
          <p:cNvPr id="16" name="Connettore diritto 15"/>
          <p:cNvCxnSpPr/>
          <p:nvPr/>
        </p:nvCxnSpPr>
        <p:spPr bwMode="auto">
          <a:xfrm>
            <a:off x="1973569" y="1189692"/>
            <a:ext cx="8640960" cy="693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Rettangolo arrotondato 7"/>
          <p:cNvSpPr/>
          <p:nvPr/>
        </p:nvSpPr>
        <p:spPr>
          <a:xfrm>
            <a:off x="1414842" y="3249601"/>
            <a:ext cx="2158244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Infermiere esperto / specializzato</a:t>
            </a:r>
          </a:p>
        </p:txBody>
      </p:sp>
      <p:sp>
        <p:nvSpPr>
          <p:cNvPr id="29" name="Rettangolo arrotondato 28"/>
          <p:cNvSpPr/>
          <p:nvPr/>
        </p:nvSpPr>
        <p:spPr>
          <a:xfrm>
            <a:off x="1409402" y="3969080"/>
            <a:ext cx="2158244" cy="3064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Specialista clinico di reparto</a:t>
            </a:r>
          </a:p>
        </p:txBody>
      </p:sp>
      <p:sp>
        <p:nvSpPr>
          <p:cNvPr id="32" name="Rettangolo arrotondato 31"/>
          <p:cNvSpPr/>
          <p:nvPr/>
        </p:nvSpPr>
        <p:spPr>
          <a:xfrm>
            <a:off x="1409402" y="4425571"/>
            <a:ext cx="2158244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Esperto clinico: </a:t>
            </a:r>
            <a:endParaRPr kumimoji="0" lang="it-CH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Area infermieristica</a:t>
            </a:r>
            <a:endParaRPr kumimoji="0" lang="it-CH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Clinico I</a:t>
            </a:r>
            <a:endParaRPr kumimoji="0" lang="it-CH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Clinico II</a:t>
            </a:r>
          </a:p>
        </p:txBody>
      </p:sp>
      <p:sp>
        <p:nvSpPr>
          <p:cNvPr id="33" name="Rettangolo arrotondato 32"/>
          <p:cNvSpPr/>
          <p:nvPr/>
        </p:nvSpPr>
        <p:spPr>
          <a:xfrm>
            <a:off x="1414293" y="5521695"/>
            <a:ext cx="2158244" cy="5107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Responsabile sviluppo </a:t>
            </a:r>
            <a:b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clinico infermieristico EOC</a:t>
            </a:r>
            <a:endParaRPr kumimoji="0" lang="it-IT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6" name="Picture 2" descr="https://www.eoc.ch/.imaging/stk/site-eoc/imageHalf/website/site-eoc/Chi-siamo/Organizzazione/Area-infermieristica/Centri-di-competenza/Sviluppo-clinico-infermieristico/mainArea/0/imageBinary/sviluppo%20clinico%20infermieristico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40" b="40131"/>
          <a:stretch/>
        </p:blipFill>
        <p:spPr bwMode="auto">
          <a:xfrm>
            <a:off x="1641887" y="2119252"/>
            <a:ext cx="1687489" cy="10078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https://www.eoc.ch/.imaging/stk/site-eoc/imageHalf/website/site-eoc/Chi-siamo/Organizzazione/Area-infermieristica/Centri-di-competenza/Ricerca-infermieristica/mainArea/00/imageBinary/ricerca%20infermieristica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40" b="40131"/>
          <a:stretch/>
        </p:blipFill>
        <p:spPr bwMode="auto">
          <a:xfrm>
            <a:off x="6492811" y="2060848"/>
            <a:ext cx="1677370" cy="10741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Rettangolo arrotondato 37"/>
          <p:cNvSpPr/>
          <p:nvPr/>
        </p:nvSpPr>
        <p:spPr>
          <a:xfrm>
            <a:off x="8826966" y="2052228"/>
            <a:ext cx="1671397" cy="104644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CH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4" name="Immagine 43" descr="White Memo icon"/>
          <p:cNvPicPr/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2508" y="2088064"/>
            <a:ext cx="803570" cy="769478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Rettangolo arrotondato 50"/>
          <p:cNvSpPr/>
          <p:nvPr/>
        </p:nvSpPr>
        <p:spPr>
          <a:xfrm>
            <a:off x="3771208" y="5082018"/>
            <a:ext cx="2158244" cy="51077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Responsabile servizio infermieristico locale</a:t>
            </a:r>
            <a:endParaRPr kumimoji="0" lang="it-IT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2" name="Rettangolo arrotondato 51"/>
          <p:cNvSpPr/>
          <p:nvPr/>
        </p:nvSpPr>
        <p:spPr>
          <a:xfrm>
            <a:off x="3775419" y="4600409"/>
            <a:ext cx="2158244" cy="3064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Capo settore</a:t>
            </a:r>
            <a:endParaRPr kumimoji="0" lang="it-IT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3" name="Rettangolo arrotondato 52"/>
          <p:cNvSpPr/>
          <p:nvPr/>
        </p:nvSpPr>
        <p:spPr>
          <a:xfrm>
            <a:off x="3780941" y="3965911"/>
            <a:ext cx="2158244" cy="3064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Capo reparto</a:t>
            </a:r>
            <a:endParaRPr kumimoji="0" lang="it-IT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" name="Rettangolo arrotondato 53"/>
          <p:cNvSpPr/>
          <p:nvPr/>
        </p:nvSpPr>
        <p:spPr>
          <a:xfrm>
            <a:off x="3790758" y="3403843"/>
            <a:ext cx="2158244" cy="3064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Vice capo reparto</a:t>
            </a:r>
            <a:endParaRPr kumimoji="0" lang="it-IT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5" name="Rettangolo arrotondato 54"/>
          <p:cNvSpPr/>
          <p:nvPr/>
        </p:nvSpPr>
        <p:spPr>
          <a:xfrm>
            <a:off x="6204155" y="5089583"/>
            <a:ext cx="2158244" cy="5107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Responsabile sviluppo ricerca infermieristica EOC</a:t>
            </a:r>
            <a:endParaRPr kumimoji="0" lang="it-IT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Rettangolo arrotondato 55"/>
          <p:cNvSpPr/>
          <p:nvPr/>
        </p:nvSpPr>
        <p:spPr>
          <a:xfrm>
            <a:off x="6214567" y="4486908"/>
            <a:ext cx="2158244" cy="5107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Infermiere responsabile ricerca locale</a:t>
            </a:r>
            <a:endParaRPr kumimoji="0" lang="it-IT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7" name="Rettangolo arrotondato 56"/>
          <p:cNvSpPr/>
          <p:nvPr/>
        </p:nvSpPr>
        <p:spPr>
          <a:xfrm>
            <a:off x="6215380" y="3961669"/>
            <a:ext cx="2158244" cy="3064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Infermiere ricercatore</a:t>
            </a:r>
            <a:endParaRPr kumimoji="0" lang="it-IT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8" name="Rettangolo arrotondato 57"/>
          <p:cNvSpPr/>
          <p:nvPr/>
        </p:nvSpPr>
        <p:spPr>
          <a:xfrm>
            <a:off x="6204155" y="3394798"/>
            <a:ext cx="2158244" cy="3064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Infermiere champions</a:t>
            </a:r>
            <a:endParaRPr kumimoji="0" lang="it-IT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9" name="Rettangolo arrotondato 58"/>
          <p:cNvSpPr/>
          <p:nvPr/>
        </p:nvSpPr>
        <p:spPr>
          <a:xfrm>
            <a:off x="8606189" y="3407576"/>
            <a:ext cx="2158244" cy="30646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Infermiere referente allievi</a:t>
            </a:r>
            <a:endParaRPr kumimoji="0" lang="it-IT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" name="Rettangolo arrotondato 62"/>
          <p:cNvSpPr/>
          <p:nvPr/>
        </p:nvSpPr>
        <p:spPr>
          <a:xfrm>
            <a:off x="8593435" y="3866925"/>
            <a:ext cx="2158244" cy="5107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Infermiere consulente allievi/ tutor/formatore apprendisti</a:t>
            </a:r>
            <a:endParaRPr kumimoji="0" lang="it-IT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" name="Titolo 1"/>
          <p:cNvSpPr txBox="1">
            <a:spLocks/>
          </p:cNvSpPr>
          <p:nvPr/>
        </p:nvSpPr>
        <p:spPr bwMode="auto">
          <a:xfrm>
            <a:off x="0" y="116632"/>
            <a:ext cx="12192000" cy="52322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10448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104480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104480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104480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10448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10448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10448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10448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104480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CH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Essere infermieri e levatrici all’EOC – Percorsi professionali</a:t>
            </a:r>
          </a:p>
        </p:txBody>
      </p:sp>
      <p:sp>
        <p:nvSpPr>
          <p:cNvPr id="42" name="Rettangolo arrotondato 41"/>
          <p:cNvSpPr/>
          <p:nvPr/>
        </p:nvSpPr>
        <p:spPr>
          <a:xfrm>
            <a:off x="4066167" y="2067297"/>
            <a:ext cx="1663001" cy="1066113"/>
          </a:xfrm>
          <a:prstGeom prst="roundRect">
            <a:avLst/>
          </a:prstGeom>
          <a:solidFill>
            <a:srgbClr val="C55A11"/>
          </a:solidFill>
          <a:ln>
            <a:noFill/>
          </a:ln>
          <a:effectLst>
            <a:reflection blurRad="12700" stA="38000" endPos="28000" dist="508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CH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5" name="Immagine 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197" y="2102582"/>
            <a:ext cx="655991" cy="805932"/>
          </a:xfrm>
          <a:prstGeom prst="rect">
            <a:avLst/>
          </a:prstGeom>
        </p:spPr>
      </p:pic>
      <p:sp>
        <p:nvSpPr>
          <p:cNvPr id="46" name="Rettangolo arrotondato 45"/>
          <p:cNvSpPr/>
          <p:nvPr/>
        </p:nvSpPr>
        <p:spPr>
          <a:xfrm>
            <a:off x="8593435" y="4486908"/>
            <a:ext cx="2158244" cy="5107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Responsabile locale della formazione</a:t>
            </a:r>
            <a:endParaRPr kumimoji="0" lang="it-IT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7" name="Rettangolo arrotondato 46"/>
          <p:cNvSpPr/>
          <p:nvPr/>
        </p:nvSpPr>
        <p:spPr>
          <a:xfrm>
            <a:off x="8589202" y="5089583"/>
            <a:ext cx="2158244" cy="5107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Responsabile formazione area infermieristica EOC</a:t>
            </a:r>
            <a:endParaRPr kumimoji="0" lang="it-IT" altLang="it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2147128"/>
      </p:ext>
    </p:extLst>
  </p:cSld>
  <p:clrMapOvr>
    <a:masterClrMapping/>
  </p:clrMapOvr>
</p:sld>
</file>

<file path=ppt/theme/theme1.xml><?xml version="1.0" encoding="utf-8"?>
<a:theme xmlns:a="http://schemas.openxmlformats.org/drawingml/2006/main" name="Modello per presentazione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dello per presentazio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it-IT" sz="4000" b="0" i="0" u="none" strike="noStrike" cap="none" normalizeH="0" baseline="0" smtClean="0">
            <a:ln>
              <a:noFill/>
            </a:ln>
            <a:solidFill>
              <a:srgbClr val="0033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it-IT" sz="4000" b="0" i="0" u="none" strike="noStrike" cap="none" normalizeH="0" baseline="0" smtClean="0">
            <a:ln>
              <a:noFill/>
            </a:ln>
            <a:solidFill>
              <a:srgbClr val="003399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ello per presentazio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lo per presentazio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lo per presentazio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lo per presentazio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lo per presentazio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lo per presentazio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lo per presentazio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lo per presentazio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lo per presentazio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lo per presentazio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lo per presentazio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lo per presentazio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Office PowerPoint</Application>
  <PresentationFormat>Widescreen</PresentationFormat>
  <Paragraphs>34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Arial</vt:lpstr>
      <vt:lpstr>Wingdings</vt:lpstr>
      <vt:lpstr>Modello per presentazione2</vt:lpstr>
      <vt:lpstr>Presentazione standard di PowerPoint</vt:lpstr>
    </vt:vector>
  </TitlesOfParts>
  <Company>EOC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Ganzola Blattner Manuela</dc:creator>
  <cp:lastModifiedBy>Ganzola Blattner Manuela</cp:lastModifiedBy>
  <cp:revision>1</cp:revision>
  <dcterms:created xsi:type="dcterms:W3CDTF">2026-09-08T09:16:34Z</dcterms:created>
  <dcterms:modified xsi:type="dcterms:W3CDTF">2026-09-08T09:17:25Z</dcterms:modified>
</cp:coreProperties>
</file>